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tags/tag5.xml" ContentType="application/vnd.openxmlformats-officedocument.presentationml.tags+xml"/>
  <Override PartName="/ppt/theme/themeOverride9.xml" ContentType="application/vnd.openxmlformats-officedocument.themeOverride+xml"/>
  <Override PartName="/ppt/tags/tag6.xml" ContentType="application/vnd.openxmlformats-officedocument.presentationml.tags+xml"/>
  <Override PartName="/ppt/theme/themeOverride10.xml" ContentType="application/vnd.openxmlformats-officedocument.themeOverride+xml"/>
  <Override PartName="/ppt/tags/tag7.xml" ContentType="application/vnd.openxmlformats-officedocument.presentationml.tags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290" r:id="rId3"/>
    <p:sldId id="258" r:id="rId4"/>
    <p:sldId id="386" r:id="rId5"/>
    <p:sldId id="393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15" r:id="rId1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>
        <p:scale>
          <a:sx n="75" d="100"/>
          <a:sy n="75" d="100"/>
        </p:scale>
        <p:origin x="-123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4/28/2020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9.m4a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6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2"/>
    </mc:Choice>
    <mc:Fallback xmlns="">
      <p:transition spd="slow" advTm="1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Functional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6868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Pull-up Resistor 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PIO_PUER: Pull-up Resistor 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PIO_PUSR: Pull-up Status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After reset, all of the pull-ups are enabled, i.e. PIO_PUSR resets at the value 0x0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I/O Line or Peripheral Function Selection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PIO_PER: PIO Enable Register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PIO_PDR: PIO Disable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PIO_PSR: PIO Status Register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indicates whether the pin is controlled by the corresponding peripheral or by the PIO Controller, if 0: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pin is controlled by the corresponding on-chip peripheral selected in the PIO_ABSR (AB Select Register)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71726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5035"/>
    </mc:Choice>
    <mc:Fallback xmlns="">
      <p:transition spd="slow" advTm="6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Functional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Output 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PIO_OER: Output Enable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PIO_ODR: Output Disable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PIO_OSR: Output Status Register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When a bit in this register is at 0, the corresponding I/O line is used as an input only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When the bit is at 1, the corresponding I/O line is driven by the PIO controller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PIO_SODR: Set Output Data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PIO_CODR: Clear Output Data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n-NO" b="1" dirty="0"/>
              <a:t>PIO_ODSR: Output Data Status Register</a:t>
            </a:r>
            <a:endParaRPr lang="en-US" sz="16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8840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5801"/>
    </mc:Choice>
    <mc:Fallback xmlns="">
      <p:transition spd="slow" advTm="5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Functional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6868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Synchronous Data Output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Simultaneous write into PIO_SODR and PIO_CODR is not possible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PIO Controller offers a direct control of PIO outputs by single write access to</a:t>
            </a:r>
            <a:r>
              <a:rPr lang="fa-IR" b="1" dirty="0"/>
              <a:t> </a:t>
            </a:r>
            <a:r>
              <a:rPr lang="en-US" b="1" dirty="0"/>
              <a:t>PIO_ODSR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Multi Drive Control (Open Drain)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Permits several drivers to be connected on the I/O line which is driven low only by each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PIO_MDER: Multi-driver Enable Register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PIO_MDSR: indicates the pins that are configured to support external drivers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After reset, the Multi Drive feature is disabled on all pins (PIO_MDSR = 0)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8758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3271"/>
    </mc:Choice>
    <mc:Fallback xmlns="">
      <p:transition spd="slow" advTm="193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699"/>
    </mc:Choice>
    <mc:Fallback xmlns="">
      <p:transition spd="slow" advTm="12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Design of Microprocessor-Based Systems (aka Embedded Systems Design and Implementation), </a:t>
            </a:r>
            <a:r>
              <a:rPr lang="en-US" sz="2000" b="1" dirty="0" err="1"/>
              <a:t>Prabal</a:t>
            </a:r>
            <a:r>
              <a:rPr lang="en-US" sz="2000" b="1" dirty="0"/>
              <a:t> Dutta, University of Michigan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Cortex™-M3 Revision r2p1 Technical Reference Manual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ARMv7-M Architecture Reference Manual</a:t>
            </a:r>
            <a:endParaRPr lang="fa-I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  <a:endParaRPr lang="fa-IR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"/>
    </mc:Choice>
    <mc:Fallback xmlns="">
      <p:transition spd="slow" advTm="3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Parallel </a:t>
            </a:r>
            <a:r>
              <a:rPr lang="en-US" sz="3600" b="1" dirty="0" err="1"/>
              <a:t>Input/Output</a:t>
            </a:r>
            <a:r>
              <a:rPr lang="en-US" sz="3600" b="1" dirty="0"/>
              <a:t> Controller (PIO)</a:t>
            </a:r>
            <a:endParaRPr lang="en-US" sz="3600" b="1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922"/>
    </mc:Choice>
    <mc:Fallback xmlns="">
      <p:transition spd="slow" advTm="1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PIO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Parallel </a:t>
            </a:r>
            <a:r>
              <a:rPr lang="en-US" sz="2200" b="1" dirty="0" err="1"/>
              <a:t>Input/Output</a:t>
            </a:r>
            <a:r>
              <a:rPr lang="en-US" sz="2200" b="1" dirty="0"/>
              <a:t> Controller (PIO)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manages up to 32 fully programmable input/output lines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Each I/O line may be dedicated as a general-purpose I/O or be assigned to a function of an embedded peripheral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Each I/O line of the PIO Controller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An input change interrupt enabling level change detection on any I/O 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Additional Interrupt modes enabling rising edge, falling edge, low level or high level detection on any I/O 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glitch filter providing rejection of glitches lower than one-half of system clock cycle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</a:t>
            </a:r>
            <a:r>
              <a:rPr lang="en-US" sz="1600" b="1" dirty="0" err="1"/>
              <a:t>debouncing</a:t>
            </a:r>
            <a:r>
              <a:rPr lang="en-US" sz="1600" b="1" dirty="0"/>
              <a:t> filter providing rejection of unwanted pulses from key or push button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Multi-drive capability similar to an open drain I/O 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Control of the pull-up of the I/O 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Input visibility and output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synchronous output providing up to 32 bits of data output in a single write operation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8676"/>
    </mc:Choice>
    <mc:Fallback xmlns="">
      <p:transition spd="slow" advTm="34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PIO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Parallel </a:t>
            </a:r>
            <a:r>
              <a:rPr lang="en-US" sz="2200" b="1" dirty="0" err="1"/>
              <a:t>Input/Output</a:t>
            </a:r>
            <a:r>
              <a:rPr lang="en-US" sz="2200" b="1" dirty="0"/>
              <a:t> Controller (PIO)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Each PIO Controller controls up to 32 programmable I/O Lines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9" y="2505947"/>
            <a:ext cx="6124575" cy="280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0619"/>
    </mc:Choice>
    <mc:Fallback xmlns="">
      <p:transition spd="slow" advTm="110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PIO  Block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23900"/>
            <a:ext cx="7934325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4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0653"/>
    </mc:Choice>
    <mc:Fallback xmlns="">
      <p:transition spd="slow" advTm="160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Product Dependencies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Pin Multiplexing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Each pin is configurable, according to product definition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A general-purpose I/O line only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An I/O line multiplexed with one or two peripheral I/</a:t>
            </a:r>
            <a:r>
              <a:rPr lang="en-US" b="1" dirty="0" err="1"/>
              <a:t>Os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Power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Controls the PIO Controller clock in order to save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Writing any of the registers of the user interface does not require the PIO Controller clock to be enabled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Not all of the features of the PIO Controller are available when the clock is disabled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Input Change Interrupt, Interrupt Modes on a programmable event and the read of the pin level require the clock to be validated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After a hardware reset, the PIO clock is disabled by default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user must configure the Power Management Controller before any access to the input line information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34311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4634"/>
    </mc:Choice>
    <mc:Fallback xmlns="">
      <p:transition spd="slow" advTm="19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Product Dependencies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Interrupt Generation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PIO Controller is connected on one of the sources of the NVIC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Using the PIO Controller requires the NVIC to be programmed first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PIO Controller interrupt can be generated only if the PIO Controller clock is enabled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6423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7545"/>
    </mc:Choice>
    <mc:Fallback xmlns="">
      <p:transition spd="slow" advTm="8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Functional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31: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5" y="490538"/>
            <a:ext cx="7141465" cy="636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6096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19500" y="1662549"/>
            <a:ext cx="1257300" cy="623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43150" y="1869500"/>
            <a:ext cx="990600" cy="311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0" y="493138"/>
            <a:ext cx="1066800" cy="573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67600" y="2590800"/>
            <a:ext cx="381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77000" y="3028950"/>
            <a:ext cx="381000" cy="47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590800"/>
            <a:ext cx="381000" cy="47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19800" y="2428874"/>
            <a:ext cx="381000" cy="77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86299" y="2362200"/>
            <a:ext cx="352425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19500" y="2572622"/>
            <a:ext cx="1066799" cy="62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67298" y="2025362"/>
            <a:ext cx="1066799" cy="62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67150" y="4876800"/>
            <a:ext cx="285750" cy="62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2980" y="5105400"/>
            <a:ext cx="2827020" cy="780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248149" y="5006340"/>
            <a:ext cx="61436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69619" y="4648200"/>
            <a:ext cx="76438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90158" y="4991100"/>
            <a:ext cx="1043939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34000" y="5495488"/>
            <a:ext cx="1066800" cy="52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56015" y="4747260"/>
            <a:ext cx="754386" cy="22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0710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66608"/>
    </mc:Choice>
    <mc:Fallback xmlns="">
      <p:transition spd="slow" advTm="196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6.3|28.2|71.3|5.4|18.9|34.8|27.4|21|38.3|21.8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6|6|6.9|34.5|1.6|17.6|20.7|4.5|23|1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|15.3|4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5|244.7|2|1.2|288.7|72.7|239|83.1|18.4|9.9|108.4|170.2|92.6|52.2|82.9|26.8|43.9|3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3|0.7|0.9|30.5|1.3|1.1|0.7|1.4|2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5|0.5|1.2|7.3|4.4|1.1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4.2|97.2|60.9|2|15.5|1|0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38361</TotalTime>
  <Words>1111</Words>
  <Application>Microsoft Office PowerPoint</Application>
  <PresentationFormat>On-screen Show (4:3)</PresentationFormat>
  <Paragraphs>126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PIO Description</vt:lpstr>
      <vt:lpstr>PIO Description</vt:lpstr>
      <vt:lpstr>PIO  Block Diagram</vt:lpstr>
      <vt:lpstr>Product Dependencies</vt:lpstr>
      <vt:lpstr>Product Dependencies</vt:lpstr>
      <vt:lpstr>Functional Description</vt:lpstr>
      <vt:lpstr>Functional Description</vt:lpstr>
      <vt:lpstr>Functional Description</vt:lpstr>
      <vt:lpstr>Functional Description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746</cp:revision>
  <cp:lastPrinted>2017-02-07T08:08:08Z</cp:lastPrinted>
  <dcterms:created xsi:type="dcterms:W3CDTF">2006-08-16T00:00:00Z</dcterms:created>
  <dcterms:modified xsi:type="dcterms:W3CDTF">2020-04-28T13:16:15Z</dcterms:modified>
</cp:coreProperties>
</file>